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7967C0-2EF8-497A-94EE-D6F7E0338B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0EF505-8389-4D6D-BB86-C77D7E3D92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默认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A8BDCE-F21B-4295-8EE8-754E9EC880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2CA1F1-2756-477F-8CBC-AF99EB7D7AA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473AD3-F23D-47C2-A526-5E294F9B718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F0DBD1-7239-4678-B63D-8895DBE5EA2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30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什么是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普通的游戏把你往屏幕里拽，元游戏总是试图从屏幕里爬出来”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这是一个游戏”——游戏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-720000" y="0"/>
            <a:ext cx="11236680" cy="56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079280" cy="62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君と彼女と彼女の恋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14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恋爱”文字冒险游戏？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-535320"/>
            <a:ext cx="10080720" cy="62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4536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STANLEY Parable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6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3d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角色扮演游戏？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Baba is You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推箱子游戏？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2520" y="-4320"/>
            <a:ext cx="1007892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85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常见要素：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把“玩家”和“玩家操控的角色”进行区分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NPC</a:t>
            </a: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或旁白直接向“玩家”对话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游戏角色有“自主意识”，尝试突破游戏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每周目的游戏会受到前面的影响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为什么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会更成功？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超越传统游戏规则的互动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更深入的探索游戏世界和剧情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引发更多的思考和共鸣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There is No 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解谜游戏？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926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tERRORbane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10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RPG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240" y="-4320"/>
            <a:ext cx="1006776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93320" cy="567036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Doki Doki Literature Club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1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恐怖”文字冒险游戏？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2025-04-17T08:01:56Z</dcterms:created>
  <dc:creator/>
  <dc:description/>
  <dc:language>zh-CN</dc:language>
  <cp:lastModifiedBy/>
  <dcterms:modified xsi:type="dcterms:W3CDTF">2025-04-17T08:50:30Z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